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3" r:id="rId12"/>
    <p:sldId id="270" r:id="rId13"/>
    <p:sldId id="274" r:id="rId14"/>
    <p:sldId id="275" r:id="rId15"/>
    <p:sldId id="276" r:id="rId16"/>
    <p:sldId id="27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52A8B-7116-418C-AA7C-DDC528D5463D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11C3F-80AC-47C4-A2B8-4ADF6964EB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0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11C3F-80AC-47C4-A2B8-4ADF6964EB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8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КАКИЕ БЫВАЮТ ДОМА?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986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1026" name="Picture 2" descr="http://tomatoz.ru/uploads/posts/2011-02/1296736448_8a289573d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45" y="1240183"/>
            <a:ext cx="8386666" cy="55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9842" y="-120721"/>
            <a:ext cx="1610182" cy="320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08920"/>
            <a:ext cx="1332328" cy="26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1538" y="4650605"/>
            <a:ext cx="1332328" cy="26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C000"/>
                </a:solidFill>
              </a:rPr>
              <a:t>Дом-раковина в </a:t>
            </a:r>
            <a:r>
              <a:rPr lang="ru-RU" b="1" i="1" dirty="0" smtClean="0">
                <a:solidFill>
                  <a:srgbClr val="FFC000"/>
                </a:solidFill>
              </a:rPr>
              <a:t>Мексике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Самые оригинальные дома в мире-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641" y="1440288"/>
            <a:ext cx="7314717" cy="48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5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БЫВАЮТ ХИЖИНЫ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://www.cepolina.com/photo/art/architecture/house-types/hut/2/hut-straw-simplici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590" y="1268760"/>
            <a:ext cx="7380820" cy="52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33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ДВОРЦЫ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qwp.ru/wallpapers/wide/1920/big/7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85" y="1268760"/>
            <a:ext cx="7880230" cy="524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0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/>
          <a:lstStyle/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ОБЫЧНЫЕ ДОМА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http://www.ap7.ru/wp-content/uploads/2016/12/Kachestvennyie-Panelnyie-do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700" y="1787015"/>
            <a:ext cx="7948599" cy="46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951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ДОМА БЫВАЮТ РАЗНЫЕ </a:t>
            </a:r>
            <a:endParaRPr lang="ru-RU" b="1" dirty="0">
              <a:solidFill>
                <a:srgbClr val="990033"/>
              </a:solidFill>
            </a:endParaRPr>
          </a:p>
        </p:txBody>
      </p:sp>
      <p:pic>
        <p:nvPicPr>
          <p:cNvPr id="2054" name="Picture 6" descr="http://fullpicture.ru/wp-content/uploads/2014/10/Samye-originalnye-doma-v-mire-34-681x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960" y="1274353"/>
            <a:ext cx="37721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etwalls.ru/download.php?file=201305/800x600/setwalls.ru-52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4353"/>
            <a:ext cx="3859214" cy="27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oombob.ru/img/picture/Apr/02/b4a7678ef707150723d270e756655ee9/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919" y="4010657"/>
            <a:ext cx="3770287" cy="25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0.liveinternet.ru/images/attach/c/10/126/881/126881130_dom_s_neobuychnoy_kruyshey_GilBartolome_Arquitectos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142" y="4010657"/>
            <a:ext cx="3848080" cy="25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794" y="520942"/>
            <a:ext cx="753176" cy="14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794" y="5517232"/>
            <a:ext cx="753176" cy="14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5413" y="467113"/>
            <a:ext cx="753176" cy="14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1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1296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НО ТЫ МОЖЕШЬ НАРИСОВАТЬ СВОЙ УНИКАЛЬНЫЙ ДОМ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276872"/>
            <a:ext cx="5976664" cy="4032448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</a:rPr>
              <a:t>ИСПОЛЬЗУЙ СВОЮ ФАНТАЗИЮ!</a:t>
            </a:r>
          </a:p>
          <a:p>
            <a:r>
              <a:rPr lang="ru-RU" sz="4400" i="1" dirty="0" smtClean="0">
                <a:solidFill>
                  <a:srgbClr val="00B050"/>
                </a:solidFill>
              </a:rPr>
              <a:t>ТВОРИ КРЕАТИВНО!</a:t>
            </a:r>
          </a:p>
          <a:p>
            <a:r>
              <a:rPr lang="ru-RU" sz="4400" i="1" dirty="0" smtClean="0">
                <a:solidFill>
                  <a:srgbClr val="00B050"/>
                </a:solidFill>
              </a:rPr>
              <a:t>МЫСЛИ ПОЗИТИВНО!</a:t>
            </a:r>
            <a:endParaRPr lang="ru-RU" sz="4400" i="1" dirty="0">
              <a:solidFill>
                <a:srgbClr val="00B050"/>
              </a:solidFill>
            </a:endParaRPr>
          </a:p>
        </p:txBody>
      </p:sp>
      <p:pic>
        <p:nvPicPr>
          <p:cNvPr id="4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412776"/>
            <a:ext cx="2299854" cy="45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1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20162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БЕРИ КРАСКИ, КИСТИ И АЛЬБОМ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www.playcast.ru/uploads/2016/11/19/2058172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280920" cy="465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48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88832" cy="22322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 У ТЕБЯ ВСЁ ОБЯЗАТЕЛЬНО ПОЛУЧИТСЯ!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1270" name="Picture 6" descr="http://asyan.org/potre/%D0%86%D0%86.%20%D0%9F%D0%BE%D0%B2%D1%96%D0%B4%D0%BE%D0%BC%D0%BB%D0%B5%D0%BD%D0%BD%D1%8F%20%D1%82%D0%B5%D0%BC%D0%B8%20%D0%86%20%D0%BC%D0%B5%D1%82%D0%B8%20%D1%83%D1%80%D0%BE%D0%BA%D1%83e/55231_html_m3ea87f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528392" cy="44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1" y="1912994"/>
            <a:ext cx="2299854" cy="45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09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ДОМА БЫВАЮТ ДЕРЕВЯННЫЕ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 descr="https://im0-tub-ru.yandex.net/i?id=b49cf10d3dcc7d46b024bcf6080b6160&amp;n=33&amp;h=215&amp;w=3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8"/>
            <a:ext cx="7494811" cy="48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4" y="4174375"/>
            <a:ext cx="1332328" cy="26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ДОМА БЫВАЮТ КИРПИЧНЫЕ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 КАМЕННЫЕ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986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Blip>
                <a:blip r:embed="rId3"/>
              </a:buBlip>
            </a:pPr>
            <a:endParaRPr lang="ru-RU" dirty="0" smtClean="0"/>
          </a:p>
          <a:p>
            <a:pPr>
              <a:buBlip>
                <a:blip r:embed="rId3"/>
              </a:buBlip>
            </a:pPr>
            <a:endParaRPr lang="ru-RU" dirty="0"/>
          </a:p>
        </p:txBody>
      </p:sp>
      <p:pic>
        <p:nvPicPr>
          <p:cNvPr id="3074" name="Picture 2" descr="http://kirpich-vezem.ru/images/blog/brick-house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42" y="1417638"/>
            <a:ext cx="3767150" cy="27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oodhome.by/wp-content/uploads/2016/02/fasad_142323387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0291" y="4122953"/>
            <a:ext cx="3940141" cy="24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oknaidveri.ru/upload/iblock/549/54940c0b7b59f6563d6dfa05afdd86a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42" y="4122952"/>
            <a:ext cx="3767149" cy="240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remontday.ru/userfiles_new/images/strdom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4683" y="1390796"/>
            <a:ext cx="3940139" cy="27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793" y="5301425"/>
            <a:ext cx="876696" cy="17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8917" y="681487"/>
            <a:ext cx="740096" cy="14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553" y="708824"/>
            <a:ext cx="753176" cy="14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7693" y="681487"/>
            <a:ext cx="740096" cy="14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83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ДОМА БЫВАЮТ ПАНЕЛЬНЫЕ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100" name="Picture 4" descr="http://okna-nice.ru/images/okna_v_panelnii_do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49388"/>
            <a:ext cx="603461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86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ДОМА БЫВАЮТ НЕОБЫЧНЫЕ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2" descr="http://lifeglobe.net/x/entry/6482/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39667"/>
            <a:ext cx="3567970" cy="242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rikol.ru/wp-content/gallery/june-2013/unusual-house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51" y="1417638"/>
            <a:ext cx="3737725" cy="28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3.livemaster.ru/zhurnalfoto/8/c/2/140407140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430842"/>
            <a:ext cx="3567971" cy="27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adionetplus.ru/uploads/posts/2013-11/1384716557_www.radionetplus.ru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51" y="4239668"/>
            <a:ext cx="3737725" cy="242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663" y="822857"/>
            <a:ext cx="753176" cy="14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2895" y="710536"/>
            <a:ext cx="753176" cy="14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663" y="5494552"/>
            <a:ext cx="753176" cy="14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dshi45.muzkult.ru/img/upload/571/documents/1473856275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125" y="5432374"/>
            <a:ext cx="753176" cy="14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2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Пузырьковый дом Пьера Кардена во Франции</a:t>
            </a:r>
          </a:p>
        </p:txBody>
      </p:sp>
      <p:pic>
        <p:nvPicPr>
          <p:cNvPr id="7178" name="Picture 10" descr="Пузырьковый дом&#10;фото Яндекс поис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7638"/>
            <a:ext cx="8363272" cy="52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94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85010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/>
                </a:solidFill>
              </a:rPr>
              <a:t>Дом-камень на севере Португалии</a:t>
            </a:r>
          </a:p>
        </p:txBody>
      </p:sp>
      <p:pic>
        <p:nvPicPr>
          <p:cNvPr id="6146" name="Picture 2" descr="Дом-камен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43192" cy="50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65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Дом-улитка в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Болгарии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Самые оригинальные дома в мире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484" y="1556792"/>
            <a:ext cx="6117032" cy="50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84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 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Дом-ботинок,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США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Самые оригинальные дома в мире-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123" y="1417638"/>
            <a:ext cx="6325753" cy="50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06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72</Words>
  <Application>Microsoft Office PowerPoint</Application>
  <PresentationFormat>Экран (4:3)</PresentationFormat>
  <Paragraphs>23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КАКИЕ БЫВАЮТ ДОМА?</vt:lpstr>
      <vt:lpstr>ДОМА БЫВАЮТ ДЕРЕВЯННЫЕ</vt:lpstr>
      <vt:lpstr>ДОМА БЫВАЮТ КИРПИЧНЫЕ И КАМЕННЫЕ </vt:lpstr>
      <vt:lpstr>ДОМА БЫВАЮТ ПАНЕЛЬНЫЕ</vt:lpstr>
      <vt:lpstr>ДОМА БЫВАЮТ НЕОБЫЧНЫЕ</vt:lpstr>
      <vt:lpstr>Пузырьковый дом Пьера Кардена во Франции</vt:lpstr>
      <vt:lpstr>Дом-камень на севере Португалии</vt:lpstr>
      <vt:lpstr>Дом-улитка в Болгарии</vt:lpstr>
      <vt:lpstr> Дом-ботинок, США</vt:lpstr>
      <vt:lpstr>Дом-раковина в Мексике</vt:lpstr>
      <vt:lpstr>БЫВАЮТ ХИЖИНЫ</vt:lpstr>
      <vt:lpstr>ДВОРЦЫ</vt:lpstr>
      <vt:lpstr>И ОБЫЧНЫЕ ДОМА</vt:lpstr>
      <vt:lpstr>ДОМА БЫВАЮТ РАЗНЫЕ </vt:lpstr>
      <vt:lpstr>НО ТЫ МОЖЕШЬ НАРИСОВАТЬ СВОЙ УНИКАЛЬНЫЙ ДОМ</vt:lpstr>
      <vt:lpstr>БЕРИ КРАСКИ, КИСТИ И АЛЬБОМ</vt:lpstr>
      <vt:lpstr>И У ТЕБЯ ВСЁ ОБЯЗАТЕЛЬНО ПОЛУЧИТСЯ!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User Windows</cp:lastModifiedBy>
  <cp:revision>28</cp:revision>
  <dcterms:created xsi:type="dcterms:W3CDTF">2015-02-12T11:22:36Z</dcterms:created>
  <dcterms:modified xsi:type="dcterms:W3CDTF">2019-03-08T04:27:05Z</dcterms:modified>
</cp:coreProperties>
</file>