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71" r:id="rId4"/>
    <p:sldId id="270" r:id="rId5"/>
    <p:sldId id="279" r:id="rId6"/>
    <p:sldId id="280" r:id="rId7"/>
    <p:sldId id="281" r:id="rId8"/>
    <p:sldId id="282" r:id="rId9"/>
    <p:sldId id="285" r:id="rId10"/>
    <p:sldId id="284" r:id="rId11"/>
    <p:sldId id="286" r:id="rId12"/>
    <p:sldId id="289" r:id="rId13"/>
    <p:sldId id="273" r:id="rId14"/>
    <p:sldId id="27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6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56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95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309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37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6636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33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023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8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76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48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12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3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06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39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68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F43BA-53B5-4FD6-8535-4C7284F706C2}" type="datetimeFigureOut">
              <a:rPr lang="ru-RU" smtClean="0"/>
              <a:t>19.01.2019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8D0C441-4C9B-483E-917F-9BFDBC3B4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3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2547" y="449179"/>
            <a:ext cx="9144000" cy="91014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Постройки в нашей жизни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42" y="1359328"/>
            <a:ext cx="8992810" cy="569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0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15" y="167572"/>
            <a:ext cx="8282489" cy="631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2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3"/>
    </mc:Choice>
    <mc:Fallback>
      <p:transition spd="slow" advTm="1589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64" y="568241"/>
            <a:ext cx="8849478" cy="58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6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7"/>
    </mc:Choice>
    <mc:Fallback>
      <p:transition spd="slow" advTm="1099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3543" y="2514600"/>
            <a:ext cx="6381069" cy="2262781"/>
          </a:xfrm>
        </p:spPr>
        <p:txBody>
          <a:bodyPr>
            <a:noAutofit/>
          </a:bodyPr>
          <a:lstStyle/>
          <a:p>
            <a:pPr algn="ctr"/>
            <a:r>
              <a:rPr lang="ru-RU" sz="8000" b="1" i="1" dirty="0" smtClean="0">
                <a:solidFill>
                  <a:srgbClr val="FF0000"/>
                </a:solidFill>
              </a:rPr>
              <a:t>Творческих успехов !</a:t>
            </a:r>
            <a:endParaRPr lang="ru-RU" sz="80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785622"/>
            <a:ext cx="4532086" cy="453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274" y="365126"/>
            <a:ext cx="10184484" cy="950328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                            Рефлексия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0" y="1277228"/>
            <a:ext cx="2143125" cy="21431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48" y="3108660"/>
            <a:ext cx="2200275" cy="2076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74" y="5213559"/>
            <a:ext cx="2619375" cy="1743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2785" y="1638228"/>
            <a:ext cx="467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У меня все получилось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581882" y="3665622"/>
            <a:ext cx="3774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Мне было сложно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641964" y="5693016"/>
            <a:ext cx="4163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Я не справился (ась)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4066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0"/>
    </mc:Choice>
    <mc:Fallback>
      <p:transition spd="slow" advTm="261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326" y="23703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</a:rPr>
              <a:t>Спасибо за урок!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6882063" y="4516439"/>
            <a:ext cx="4989095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Работу выполнила</a:t>
            </a:r>
          </a:p>
          <a:p>
            <a:pPr marL="0" indent="0">
              <a:buNone/>
            </a:pPr>
            <a:r>
              <a:rPr lang="ru-RU" dirty="0"/>
              <a:t>у</a:t>
            </a:r>
            <a:r>
              <a:rPr lang="ru-RU" dirty="0" smtClean="0"/>
              <a:t>читель начальных классов</a:t>
            </a:r>
          </a:p>
          <a:p>
            <a:pPr marL="0" indent="0">
              <a:buNone/>
            </a:pPr>
            <a:r>
              <a:rPr lang="ru-RU" dirty="0" smtClean="0"/>
              <a:t>МБОУ «Суворовская средняя школа»  </a:t>
            </a:r>
          </a:p>
          <a:p>
            <a:pPr marL="0" indent="0">
              <a:buNone/>
            </a:pPr>
            <a:r>
              <a:rPr lang="ru-RU" dirty="0" err="1" smtClean="0"/>
              <a:t>Мустафаева</a:t>
            </a:r>
            <a:r>
              <a:rPr lang="ru-RU" dirty="0" smtClean="0"/>
              <a:t> Э.К.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3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76" y="288758"/>
            <a:ext cx="8445476" cy="6245122"/>
          </a:xfrm>
        </p:spPr>
      </p:pic>
    </p:spTree>
    <p:extLst>
      <p:ext uri="{BB962C8B-B14F-4D97-AF65-F5344CB8AC3E}">
        <p14:creationId xmlns:p14="http://schemas.microsoft.com/office/powerpoint/2010/main" val="32347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Архитектор – Мастер Постройки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25" y="1528458"/>
            <a:ext cx="6719470" cy="4479646"/>
          </a:xfrm>
        </p:spPr>
      </p:pic>
    </p:spTree>
    <p:extLst>
      <p:ext uri="{BB962C8B-B14F-4D97-AF65-F5344CB8AC3E}">
        <p14:creationId xmlns:p14="http://schemas.microsoft.com/office/powerpoint/2010/main" val="236963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17957" y="3104147"/>
            <a:ext cx="1941095" cy="15641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84" y="597754"/>
            <a:ext cx="8390021" cy="626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60" y="398797"/>
            <a:ext cx="8147635" cy="6134320"/>
          </a:xfrm>
          <a:prstGeom prst="rect">
            <a:avLst/>
          </a:prstGeom>
        </p:spPr>
      </p:pic>
      <p:pic>
        <p:nvPicPr>
          <p:cNvPr id="6" name="gema-muzyka-iz-skazki-tri-oreshka-dlya-zolushki--skazochna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4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7"/>
    </mc:Choice>
    <mc:Fallback>
      <p:transition spd="slow" advTm="1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0727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4" y="160421"/>
            <a:ext cx="6705600" cy="6530772"/>
          </a:xfrm>
          <a:prstGeom prst="rect">
            <a:avLst/>
          </a:prstGeom>
        </p:spPr>
      </p:pic>
      <p:pic>
        <p:nvPicPr>
          <p:cNvPr id="6" name="volshebnaya-muzyka-iz-skazki-tanec-f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7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9"/>
    </mc:Choice>
    <mc:Fallback>
      <p:transition spd="slow" advTm="11319"/>
    </mc:Fallback>
  </mc:AlternateContent>
  <p:timing>
    <p:tnLst>
      <p:par>
        <p:cTn id="1" dur="indefinite" restart="never" nodeType="tmRoot">
          <p:childTnLst>
            <p:audio>
              <p:cMediaNode vol="80000" numSld="12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00" y="203784"/>
            <a:ext cx="7275847" cy="630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8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8"/>
    </mc:Choice>
    <mc:Fallback>
      <p:transition spd="slow" advTm="1107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02" y="344545"/>
            <a:ext cx="7660357" cy="61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5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6"/>
    </mc:Choice>
    <mc:Fallback>
      <p:transition spd="slow" advTm="1105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43" y="127584"/>
            <a:ext cx="6336631" cy="63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6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7"/>
    </mc:Choice>
    <mc:Fallback>
      <p:transition spd="slow" advTm="1252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670</TotalTime>
  <Words>45</Words>
  <Application>Microsoft Office PowerPoint</Application>
  <PresentationFormat>Широкоэкранный</PresentationFormat>
  <Paragraphs>12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Легкий дым</vt:lpstr>
      <vt:lpstr>Постройки в нашей жизни</vt:lpstr>
      <vt:lpstr>Презентация PowerPoint</vt:lpstr>
      <vt:lpstr>        Архитектор – Мастер Постройки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Творческих успехов !</vt:lpstr>
      <vt:lpstr>                            Рефлексия</vt:lpstr>
      <vt:lpstr>Спасибо за урок!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XTreme.ws</dc:creator>
  <cp:lastModifiedBy>XTreme.ws</cp:lastModifiedBy>
  <cp:revision>36</cp:revision>
  <dcterms:created xsi:type="dcterms:W3CDTF">2019-01-13T13:35:44Z</dcterms:created>
  <dcterms:modified xsi:type="dcterms:W3CDTF">2019-01-19T20:38:33Z</dcterms:modified>
</cp:coreProperties>
</file>