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2357430"/>
            <a:ext cx="6643734" cy="2958538"/>
            <a:chOff x="1115616" y="2146448"/>
            <a:chExt cx="7165477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14414" y="928670"/>
            <a:ext cx="5357850" cy="817965"/>
            <a:chOff x="1214414" y="857232"/>
            <a:chExt cx="5357850" cy="817965"/>
          </a:xfrm>
        </p:grpSpPr>
        <p:pic>
          <p:nvPicPr>
            <p:cNvPr id="8" name="Picture 2" descr="http://pedsovet.su/_pu/50/50546956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86446" y="928670"/>
              <a:ext cx="785818" cy="746527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1214414" y="857232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endParaRPr lang="ru-RU" sz="2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</p:grpSp>
      <p:pic>
        <p:nvPicPr>
          <p:cNvPr id="10" name="Picture 10" descr="http://katti.ucoz.ru/_pu/41/78964226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143140" cy="78621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83568" y="692696"/>
            <a:ext cx="705678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«Учиться можно только весело…Чтобы переваривать знания, их нужно поглощать с аппетитом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».</a:t>
            </a:r>
          </a:p>
          <a:p>
            <a:pPr algn="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А.Франс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73003"/>
            <a:ext cx="69847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 И Н К В Е Й Н</a:t>
            </a:r>
            <a:endParaRPr lang="ru-RU" sz="28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синквейна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строка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тема или предмет, обычно существительное, отражающее главную идею.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строка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два прилагательных, описывающие действия в рамках темы.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строка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три глагола, описывающие действия в рамках темы.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строка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фраза из четырех слов, в которой отражается мнение к теме или предмету разговора.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строка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"смысловой синоним", вывод, итог, обычно существительное, отражающее сущность темы.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7272808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1.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3/5*15/21=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6635080" cy="2841179"/>
          </a:xfrm>
        </p:spPr>
        <p:txBody>
          <a:bodyPr>
            <a:normAutofit fontScale="92500"/>
          </a:bodyPr>
          <a:lstStyle/>
          <a:p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Содержательная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повторение, закрепление или обобщение пройденного материала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формирование у учащихся способностей к рефлексии и реализации коррекционных норм (научить фиксировать собственные трудности, выявлять причины этих затруднений и находить способы их преодоления).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6672"/>
            <a:ext cx="742376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 </a:t>
            </a:r>
            <a:r>
              <a:rPr lang="uk-UA" sz="6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урока</a:t>
            </a:r>
            <a:r>
              <a:rPr lang="uk-UA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  <a:br>
              <a:rPr lang="uk-UA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uk-UA" sz="6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“Умножение</a:t>
            </a:r>
            <a:r>
              <a:rPr lang="uk-UA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uk-UA" sz="6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дробей”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0" y="548680"/>
            <a:ext cx="6786611" cy="4925531"/>
            <a:chOff x="607488" y="1344094"/>
            <a:chExt cx="7925326" cy="5134180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177734"/>
              <a:chOff x="607288" y="-815361"/>
              <a:chExt cx="7925152" cy="522238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4812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1"/>
                <a:ext cx="6491880" cy="521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dirty="0" smtClean="0"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4586706" y="6093297"/>
              <a:ext cx="215726" cy="3849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ru-RU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55576" y="1506270"/>
            <a:ext cx="698477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 2. Сократите дробь: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7/21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2.15/45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3.12/60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99592" y="3935668"/>
            <a:ext cx="71287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3.  Выполните умножение: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24* 2/12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2.13*1/15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91* 1/8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764704"/>
            <a:ext cx="66967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РАФТ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 фразу: « Я - дробь.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могу ….»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417722"/>
            <a:ext cx="7056783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5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ДЕЙСТВИЙ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задание я </a:t>
            </a:r>
            <a:r>
              <a:rPr lang="ru-RU" sz="20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выполнял</a:t>
            </a:r>
            <a:r>
              <a:rPr lang="ru-RU" sz="20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знание я использовал / каким способом решал задачу?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делал сначала? Потом?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возникло затруднение?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Почему? Чего мне хватает для правильного решения?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РЕШЕНИЯ ПРОБЛЕМЫ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Формулируем цель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Научиться умножать обыкновенные дроби</a:t>
            </a:r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Определяем средства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Может быть, понадобятся учебник, конспект, алгоритм, таблица, дополнительная литература и т.д. </a:t>
            </a:r>
          </a:p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Определяем способ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1.повторить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2.рассказать соседу 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парте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3.выполнить практическое задание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1022720"/>
            <a:ext cx="66247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сейчас немного отдохнем, снимем напряжение.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Сядьте спокойно, закройте глаза, положите руки на колени, представьте, что вы на море.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Сядьте прямо, чтобы позвоночник был выпрямлен, смотрите прямо перед собой, руки на коленях. Сделайте глубокий вдох, задержите дыхание, сделайте выдох. Повторите три раза.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357166"/>
            <a:ext cx="6891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6624735" cy="587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612068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197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Задание 1.  3/5*15/21=   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Инара</cp:lastModifiedBy>
  <cp:revision>19</cp:revision>
  <dcterms:created xsi:type="dcterms:W3CDTF">2014-07-09T08:33:20Z</dcterms:created>
  <dcterms:modified xsi:type="dcterms:W3CDTF">2016-01-24T11:14:14Z</dcterms:modified>
</cp:coreProperties>
</file>