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C9A92-E4F3-443F-A284-4BCADDBDB9CB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285720" y="2357430"/>
            <a:ext cx="6643734" cy="2958538"/>
            <a:chOff x="1115616" y="2146448"/>
            <a:chExt cx="7165477" cy="335792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11527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87089" y="5085184"/>
              <a:ext cx="5084703" cy="419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214414" y="928670"/>
            <a:ext cx="5357850" cy="817965"/>
            <a:chOff x="1214414" y="857232"/>
            <a:chExt cx="5357850" cy="817965"/>
          </a:xfrm>
        </p:grpSpPr>
        <p:pic>
          <p:nvPicPr>
            <p:cNvPr id="8" name="Picture 2" descr="http://pedsovet.su/_pu/50/50546956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86446" y="928670"/>
              <a:ext cx="785818" cy="746527"/>
            </a:xfrm>
            <a:prstGeom prst="rect">
              <a:avLst/>
            </a:prstGeom>
            <a:noFill/>
          </p:spPr>
        </p:pic>
        <p:sp>
          <p:nvSpPr>
            <p:cNvPr id="9" name="Прямоугольник 8"/>
            <p:cNvSpPr/>
            <p:nvPr/>
          </p:nvSpPr>
          <p:spPr>
            <a:xfrm>
              <a:off x="1214414" y="857232"/>
              <a:ext cx="45720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endParaRPr lang="ru-RU" sz="2400" dirty="0">
                <a:solidFill>
                  <a:schemeClr val="accent1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endParaRPr>
            </a:p>
          </p:txBody>
        </p:sp>
      </p:grpSp>
      <p:pic>
        <p:nvPicPr>
          <p:cNvPr id="10" name="Picture 10" descr="http://katti.ucoz.ru/_pu/41/78964226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42852"/>
            <a:ext cx="2143140" cy="78621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683568" y="692696"/>
            <a:ext cx="7056784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«Учиться можно только весело…Чтобы переваривать знания, их нужно поглощать с аппетитом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».</a:t>
            </a:r>
          </a:p>
          <a:p>
            <a:pPr algn="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А.Франс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573003"/>
            <a:ext cx="698477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 И Н К В Е Й Н</a:t>
            </a:r>
            <a:endParaRPr lang="ru-RU" sz="2800" b="1" i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Структура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синквейна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строка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тема или предмет, обычно существительное, отражающее главную идею.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строка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два прилагательных, описывающие действия в рамках темы.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строка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три глагола, описывающие действия в рамках темы.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 строка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фраза из четырех слов, в которой отражается мнение к теме или предмету разговора.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строка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"смысловой синоним", вывод, итог, обычно существительное, отражающее сущность темы.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700808"/>
            <a:ext cx="7272808" cy="3672408"/>
          </a:xfrm>
        </p:spPr>
        <p:txBody>
          <a:bodyPr>
            <a:normAutofit/>
          </a:bodyPr>
          <a:lstStyle/>
          <a:p>
            <a:r>
              <a:rPr lang="ru-RU" dirty="0" smtClean="0"/>
              <a:t>Задание 1.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3/5*15/21=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6635080" cy="2841179"/>
          </a:xfrm>
        </p:spPr>
        <p:txBody>
          <a:bodyPr>
            <a:normAutofit fontScale="92500"/>
          </a:bodyPr>
          <a:lstStyle/>
          <a:p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Содержательная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повторение, закрепление или обобщение пройденного материала</a:t>
            </a: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Деятельностная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формирование у учащихся способностей к рефлексии и реализации коррекционных норм (научить фиксировать собственные трудности, выявлять причины этих затруднений и находить способы их преодоления).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76672"/>
            <a:ext cx="7423764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 </a:t>
            </a:r>
            <a:r>
              <a:rPr lang="uk-UA" sz="60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урока</a:t>
            </a:r>
            <a:r>
              <a:rPr lang="uk-UA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:</a:t>
            </a:r>
            <a:br>
              <a:rPr lang="uk-UA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uk-UA" sz="60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“Умножение</a:t>
            </a:r>
            <a:r>
              <a:rPr lang="uk-UA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uk-UA" sz="60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дробей”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0" y="548680"/>
            <a:ext cx="6786611" cy="4925531"/>
            <a:chOff x="607488" y="1344094"/>
            <a:chExt cx="7925326" cy="5134180"/>
          </a:xfrm>
        </p:grpSpPr>
        <p:grpSp>
          <p:nvGrpSpPr>
            <p:cNvPr id="3" name="Группа 1"/>
            <p:cNvGrpSpPr>
              <a:grpSpLocks/>
            </p:cNvGrpSpPr>
            <p:nvPr/>
          </p:nvGrpSpPr>
          <p:grpSpPr bwMode="auto">
            <a:xfrm>
              <a:off x="607488" y="1344094"/>
              <a:ext cx="7925326" cy="4177734"/>
              <a:chOff x="607288" y="-815361"/>
              <a:chExt cx="7925152" cy="5222388"/>
            </a:xfrm>
          </p:grpSpPr>
          <p:sp>
            <p:nvSpPr>
              <p:cNvPr id="5" name="Прямоугольник 4"/>
              <p:cNvSpPr/>
              <p:nvPr/>
            </p:nvSpPr>
            <p:spPr>
              <a:xfrm>
                <a:off x="607288" y="-815361"/>
                <a:ext cx="7925152" cy="4812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endParaRPr lang="ru-RU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" name="Прямоугольник 3"/>
              <p:cNvSpPr>
                <a:spLocks noChangeArrowheads="1"/>
              </p:cNvSpPr>
              <p:nvPr/>
            </p:nvSpPr>
            <p:spPr bwMode="auto">
              <a:xfrm>
                <a:off x="1366078" y="3885681"/>
                <a:ext cx="6491880" cy="521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endParaRPr lang="ru-RU" sz="2000" dirty="0" smtClean="0">
                  <a:latin typeface="Monotype Corsiva" pitchFamily="66" charset="0"/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4586706" y="6093297"/>
              <a:ext cx="215726" cy="3849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ru-RU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55576" y="1506270"/>
            <a:ext cx="6984776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Задание 2. Сократите дробь: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7/21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2.15/45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3.12/60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99592" y="3935668"/>
            <a:ext cx="712879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3.  Выполните умножение: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24* 2/12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2.13*1/15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91* 1/8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764704"/>
            <a:ext cx="669674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РАФТ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Продолжите фразу: « Я - дробь.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могу ….»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27584" y="417722"/>
            <a:ext cx="7056783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5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ДЕЙСТВИЙ</a:t>
            </a:r>
            <a:endParaRPr kumimoji="0" lang="ru-RU" sz="20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Какое задание я </a:t>
            </a:r>
            <a:r>
              <a:rPr lang="ru-RU" sz="2000" b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выполнял</a:t>
            </a:r>
            <a:r>
              <a:rPr lang="ru-RU" sz="2000" b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Какое знание я использовал / каким способом решал задачу?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делал сначала? Потом?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возникло затруднение?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Почему? Чего мне хватает для правильного решения?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РЕШЕНИЯ ПРОБЛЕМЫ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Формулируем цель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Научиться умножать обыкновенные дроби</a:t>
            </a:r>
          </a:p>
          <a:p>
            <a:pPr lvl="0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Определяем средства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Может быть, понадобятся учебник, конспект, алгоритм, таблица, дополнительная литература и т.д. </a:t>
            </a:r>
          </a:p>
          <a:p>
            <a:pPr lvl="0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Определяем способ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1.повторить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правило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2.рассказать соседу по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парте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3.выполнить практическое задание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55576" y="1022720"/>
            <a:ext cx="662473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сейчас немного отдохнем, снимем напряжение.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Сядьте спокойно, закройте глаза, положите руки на колени, представьте, что вы на море.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Сядьте прямо, чтобы позвоночник был выпрямлен, смотрите прямо перед собой, руки на коленях. Сделайте глубокий вдох, задержите дыхание, сделайте выдох. Повторите три раза.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1" y="357166"/>
            <a:ext cx="68916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2656"/>
            <a:ext cx="6624735" cy="587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612068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197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Задание 1.  3/5*15/21=   </vt:lpstr>
      <vt:lpstr>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Инара</cp:lastModifiedBy>
  <cp:revision>19</cp:revision>
  <dcterms:created xsi:type="dcterms:W3CDTF">2014-07-09T08:33:20Z</dcterms:created>
  <dcterms:modified xsi:type="dcterms:W3CDTF">2016-01-24T11:14:14Z</dcterms:modified>
</cp:coreProperties>
</file>