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434-609F-4A30-9EEC-8AE5402BD8BF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C6887E-3646-4700-B171-9BB18E1DA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434-609F-4A30-9EEC-8AE5402BD8BF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887E-3646-4700-B171-9BB18E1DA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434-609F-4A30-9EEC-8AE5402BD8BF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887E-3646-4700-B171-9BB18E1DA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434-609F-4A30-9EEC-8AE5402BD8BF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C6887E-3646-4700-B171-9BB18E1DA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434-609F-4A30-9EEC-8AE5402BD8BF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887E-3646-4700-B171-9BB18E1DA1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434-609F-4A30-9EEC-8AE5402BD8BF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887E-3646-4700-B171-9BB18E1DA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434-609F-4A30-9EEC-8AE5402BD8BF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4C6887E-3646-4700-B171-9BB18E1DA1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434-609F-4A30-9EEC-8AE5402BD8BF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887E-3646-4700-B171-9BB18E1DA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434-609F-4A30-9EEC-8AE5402BD8BF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887E-3646-4700-B171-9BB18E1DA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434-609F-4A30-9EEC-8AE5402BD8BF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887E-3646-4700-B171-9BB18E1DA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434-609F-4A30-9EEC-8AE5402BD8BF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887E-3646-4700-B171-9BB18E1DA1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8B7434-609F-4A30-9EEC-8AE5402BD8BF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C6887E-3646-4700-B171-9BB18E1DA1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История Древнего мира 5 класс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Какая тема сегодняшнего урока ?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Когда начинается разлив Нила?</a:t>
            </a:r>
          </a:p>
          <a:p>
            <a:r>
              <a:rPr lang="ru-RU" dirty="0" smtClean="0"/>
              <a:t>Почему начинается разлив реки?</a:t>
            </a:r>
          </a:p>
          <a:p>
            <a:r>
              <a:rPr lang="ru-RU" dirty="0" smtClean="0"/>
              <a:t>Какого цвета становится река?</a:t>
            </a:r>
          </a:p>
          <a:p>
            <a:r>
              <a:rPr lang="ru-RU" dirty="0" smtClean="0"/>
              <a:t>Когда река возвращается в свое русло?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3. Объединение Египта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3.dostigheniya_kulytury_de_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8358246" cy="565152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71480"/>
            <a:ext cx="8358246" cy="550864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Вспомним!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Где находиться Египет?</a:t>
            </a:r>
          </a:p>
          <a:p>
            <a:r>
              <a:rPr lang="ru-RU" dirty="0" smtClean="0"/>
              <a:t>Почему Египет называют «Даром Нила»?</a:t>
            </a:r>
          </a:p>
          <a:p>
            <a:r>
              <a:rPr lang="ru-RU" dirty="0" smtClean="0"/>
              <a:t>Когда происходит разлив Нила?</a:t>
            </a:r>
          </a:p>
          <a:p>
            <a:r>
              <a:rPr lang="ru-RU" dirty="0" smtClean="0"/>
              <a:t> Вследствие чего произошло объединение Египта?</a:t>
            </a:r>
          </a:p>
          <a:p>
            <a:r>
              <a:rPr lang="ru-RU" dirty="0" smtClean="0"/>
              <a:t>Как называлась столица объединенного Египта 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Мое настроение на уроке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1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390775"/>
            <a:ext cx="3552820" cy="3143250"/>
          </a:xfrm>
        </p:spPr>
      </p:pic>
      <p:pic>
        <p:nvPicPr>
          <p:cNvPr id="7" name="Содержимое 6" descr="smile-trist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785926"/>
            <a:ext cx="3786214" cy="36433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54317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cs typeface="Browallia New" pitchFamily="34" charset="-34"/>
              </a:rPr>
              <a:t>Государство на берегах Нила</a:t>
            </a:r>
            <a:endParaRPr lang="ru-RU" sz="5400" dirty="0">
              <a:solidFill>
                <a:srgbClr val="0070C0"/>
              </a:solidFill>
              <a:cs typeface="Browallia New" pitchFamily="34" charset="-34"/>
            </a:endParaRPr>
          </a:p>
        </p:txBody>
      </p:sp>
      <p:pic>
        <p:nvPicPr>
          <p:cNvPr id="8" name="Содержимое 7" descr="10142051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38476"/>
            <a:ext cx="2981316" cy="2310520"/>
          </a:xfrm>
        </p:spPr>
      </p:pic>
      <p:pic>
        <p:nvPicPr>
          <p:cNvPr id="9" name="Содержимое 8" descr="4203722-great-sphinx-giza-egypt-norma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3372" y="2655091"/>
            <a:ext cx="4848228" cy="363617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Страна Египет </a:t>
            </a:r>
          </a:p>
          <a:p>
            <a:r>
              <a:rPr lang="ru-RU" dirty="0" smtClean="0"/>
              <a:t>2. Разливы Нила </a:t>
            </a:r>
          </a:p>
          <a:p>
            <a:r>
              <a:rPr lang="ru-RU" dirty="0" smtClean="0"/>
              <a:t>3. Объединение Египта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Задание на урок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Почему Египет </a:t>
            </a:r>
            <a:r>
              <a:rPr lang="ru-RU" sz="6000" smtClean="0"/>
              <a:t>называют </a:t>
            </a:r>
          </a:p>
          <a:p>
            <a:pPr algn="ctr"/>
            <a:r>
              <a:rPr lang="ru-RU" sz="6000" smtClean="0"/>
              <a:t>«</a:t>
            </a:r>
            <a:r>
              <a:rPr lang="ru-RU" sz="6000" dirty="0" smtClean="0"/>
              <a:t>Даром Нила»?</a:t>
            </a:r>
            <a:endParaRPr lang="ru-RU" sz="6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1. </a:t>
            </a:r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Страна Египет </a:t>
            </a:r>
            <a:endParaRPr lang="ru-RU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0" name="Содержимое 9" descr="819551919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37958" y="1600200"/>
            <a:ext cx="2733976" cy="5043510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1. Где находиться  Египет 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2. Как называется река?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3. Назовите флору и фауну.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4. Где находиться дельта? Куда впадает Нил?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ПАПИРУС </a:t>
            </a:r>
            <a:endParaRPr lang="ru-RU" dirty="0"/>
          </a:p>
        </p:txBody>
      </p:sp>
      <p:pic>
        <p:nvPicPr>
          <p:cNvPr id="5" name="Содержимое 4" descr="img1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285860"/>
            <a:ext cx="8339166" cy="52864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ФАУНА ЕГИПТА </a:t>
            </a:r>
            <a:endParaRPr lang="ru-RU" dirty="0"/>
          </a:p>
        </p:txBody>
      </p:sp>
      <p:pic>
        <p:nvPicPr>
          <p:cNvPr id="5" name="Содержимое 4" descr="img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214422"/>
            <a:ext cx="8410604" cy="51435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Ил </a:t>
            </a:r>
          </a:p>
          <a:p>
            <a:r>
              <a:rPr lang="ru-RU" dirty="0" smtClean="0"/>
              <a:t>Папирус </a:t>
            </a:r>
          </a:p>
          <a:p>
            <a:r>
              <a:rPr lang="ru-RU" dirty="0" smtClean="0"/>
              <a:t>Пороги </a:t>
            </a:r>
          </a:p>
          <a:p>
            <a:r>
              <a:rPr lang="ru-RU" dirty="0" smtClean="0"/>
              <a:t>Дельта</a:t>
            </a:r>
          </a:p>
          <a:p>
            <a:r>
              <a:rPr lang="ru-RU" dirty="0" smtClean="0"/>
              <a:t>Оазис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2. Разливы </a:t>
            </a:r>
            <a:r>
              <a:rPr lang="ru-RU" dirty="0" err="1" smtClean="0">
                <a:solidFill>
                  <a:srgbClr val="FF0000"/>
                </a:solidFill>
              </a:rPr>
              <a:t>нила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overflow-of-the-nile-frederick-good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57298"/>
            <a:ext cx="7929618" cy="464347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201</TotalTime>
  <Words>148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История Древнего мира 5 класс  </vt:lpstr>
      <vt:lpstr>Государство на берегах Нила</vt:lpstr>
      <vt:lpstr>План УРОКА </vt:lpstr>
      <vt:lpstr>Задание на урок </vt:lpstr>
      <vt:lpstr>1. Страна Египет </vt:lpstr>
      <vt:lpstr>ПАПИРУС </vt:lpstr>
      <vt:lpstr>ФАУНА ЕГИПТА </vt:lpstr>
      <vt:lpstr>СЛОВАРНАЯ РАБОТА </vt:lpstr>
      <vt:lpstr>2. Разливы нила </vt:lpstr>
      <vt:lpstr>Вопросы:</vt:lpstr>
      <vt:lpstr>3. Объединение Египта </vt:lpstr>
      <vt:lpstr>Слайд 12</vt:lpstr>
      <vt:lpstr>Слайд 13</vt:lpstr>
      <vt:lpstr>Вспомним!</vt:lpstr>
      <vt:lpstr>Мое настроение на уроке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Древнего мира 5 класс</dc:title>
  <dc:creator>Колян</dc:creator>
  <cp:lastModifiedBy>Колян</cp:lastModifiedBy>
  <cp:revision>18</cp:revision>
  <dcterms:created xsi:type="dcterms:W3CDTF">2017-10-06T07:54:19Z</dcterms:created>
  <dcterms:modified xsi:type="dcterms:W3CDTF">2017-10-07T11:47:11Z</dcterms:modified>
</cp:coreProperties>
</file>